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2" r:id="rId12"/>
    <p:sldId id="273" r:id="rId13"/>
    <p:sldId id="274" r:id="rId14"/>
    <p:sldId id="271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embeddedFontLst>
    <p:embeddedFont>
      <p:font typeface="Fira Sans" panose="020B0604020202020204" charset="0"/>
      <p:regular r:id="rId21"/>
      <p:bold r:id="rId22"/>
      <p:italic r:id="rId23"/>
      <p:boldItalic r:id="rId24"/>
    </p:embeddedFont>
    <p:embeddedFont>
      <p:font typeface="Fira Sans Light" panose="020B0604020202020204" charset="0"/>
      <p:regular r:id="rId25"/>
      <p:bold r:id="rId26"/>
      <p:italic r:id="rId27"/>
      <p:boldItalic r:id="rId28"/>
    </p:embeddedFont>
    <p:embeddedFont>
      <p:font typeface="Fugaz On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14a1a710b1495a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14a1a710b1495a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14a1a710b1495a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c14a1a710b1495a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c14a1a710b1495a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c14a1a710b1495a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14a1a710b1495a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14a1a710b1495a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14a1a710b1495a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14a1a710b1495a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14a1a710b1495a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14a1a710b1495a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14a1a710b1495a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14a1a710b1495a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14a1a710b1495a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c14a1a710b1495a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5c5f5868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5c5f5868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14a1a710b1495a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14a1a710b1495a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14a1a710b1495a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14a1a710b1495a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14a1a710b1495a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c14a1a710b1495a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5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5"/>
          <p:cNvGrpSpPr/>
          <p:nvPr/>
        </p:nvGrpSpPr>
        <p:grpSpPr>
          <a:xfrm>
            <a:off x="-1" y="4553738"/>
            <a:ext cx="9150299" cy="589766"/>
            <a:chOff x="0" y="4278697"/>
            <a:chExt cx="13245946" cy="853743"/>
          </a:xfrm>
        </p:grpSpPr>
        <p:sp>
          <p:nvSpPr>
            <p:cNvPr id="226" name="Google Shape;226;p15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l" t="t" r="r" b="b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1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17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3" name="Google Shape;243;p1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1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52" name="Google Shape;52;p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 i="0" u="none" strike="noStrike" cap="none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9" name="Google Shape;99;p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22" name="Google Shape;122;p8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8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</a:srgbClr>
              </a:gs>
              <a:gs pos="100000">
                <a:srgbClr val="FFFFFF">
                  <a:alpha val="5254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l" t="t" r="r" b="b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13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l" t="t" r="r" b="b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l" t="t" r="r" b="b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>
            <a:spLocks noGrp="1"/>
          </p:cNvSpPr>
          <p:nvPr>
            <p:ph type="subTitle" idx="4294967295"/>
          </p:nvPr>
        </p:nvSpPr>
        <p:spPr>
          <a:xfrm>
            <a:off x="311700" y="3155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Jacob Dyer, Anthony Bonadies, Tyler Green</a:t>
            </a:r>
            <a:endParaRPr/>
          </a:p>
        </p:txBody>
      </p:sp>
      <p:pic>
        <p:nvPicPr>
          <p:cNvPr id="313" name="Google Shape;3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75" y="942793"/>
            <a:ext cx="7699849" cy="17390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5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87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68031-632B-4EF0-A318-7236DFB1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BC14FCF9-DF25-4746-B76D-6954E0FB44FA}"/>
              </a:ext>
            </a:extLst>
          </p:cNvPr>
          <p:cNvSpPr/>
          <p:nvPr/>
        </p:nvSpPr>
        <p:spPr>
          <a:xfrm rot="18867389">
            <a:off x="9361504" y="1006476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31DE5-9D46-4146-AAC6-A4D5F744A232}"/>
              </a:ext>
            </a:extLst>
          </p:cNvPr>
          <p:cNvSpPr txBox="1"/>
          <p:nvPr/>
        </p:nvSpPr>
        <p:spPr>
          <a:xfrm>
            <a:off x="1677880" y="206406"/>
            <a:ext cx="3202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5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0"/>
    </mc:Choice>
    <mc:Fallback xmlns="">
      <p:transition spd="slow" advTm="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1328 0.0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B766B-9A1D-4326-99B5-B1E4ABCA9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F32F665-2B87-4AE8-8042-76B09A1E7215}"/>
              </a:ext>
            </a:extLst>
          </p:cNvPr>
          <p:cNvSpPr/>
          <p:nvPr/>
        </p:nvSpPr>
        <p:spPr>
          <a:xfrm rot="18867389">
            <a:off x="9361503" y="1312755"/>
            <a:ext cx="377301" cy="506027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80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"/>
    </mc:Choice>
    <mc:Fallback xmlns="">
      <p:transition spd="slow" advTm="5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39271 0.09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Jam Basket today?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>
            <a:spLocks noGrp="1"/>
          </p:cNvSpPr>
          <p:nvPr>
            <p:ph type="title" idx="4294967295"/>
          </p:nvPr>
        </p:nvSpPr>
        <p:spPr>
          <a:xfrm>
            <a:off x="311700" y="142511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POSTMORTEM</a:t>
            </a:r>
            <a:endParaRPr sz="6000" dirty="0"/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5675"/>
            <a:ext cx="9144000" cy="33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we struggle?  What did we learn?</a:t>
            </a:r>
            <a:endParaRPr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4294967295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overscoped.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Consider not only </a:t>
            </a:r>
            <a:r>
              <a:rPr lang="en" sz="1800" i="1"/>
              <a:t>what you can do</a:t>
            </a:r>
            <a:r>
              <a:rPr lang="en" sz="1800"/>
              <a:t>, but </a:t>
            </a:r>
            <a:r>
              <a:rPr lang="en" sz="1800" i="1"/>
              <a:t>what you can do in a limited amount of time</a:t>
            </a:r>
            <a:r>
              <a:rPr lang="en" sz="1800"/>
              <a:t>.  It’s fine to aim high, but you need to be realistic.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once had a week where nothing was done due to miscommunication.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establishing objectives and responsibilities, everybody must take care to </a:t>
            </a:r>
            <a:r>
              <a:rPr lang="en" sz="1800" i="1"/>
              <a:t>declare and clarify any assumptions they have made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We realized that our responsibility structure created severe bottlenecks.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 sz="1800"/>
              <a:t>When coding in a group, try and make the objectives </a:t>
            </a:r>
            <a:r>
              <a:rPr lang="en" sz="1800" i="1"/>
              <a:t>asynchronous</a:t>
            </a:r>
            <a:r>
              <a:rPr lang="en" sz="1800"/>
              <a:t> to minimize bottlenecks: reduce the cases where one person’s tasks require the completion of another person’s task.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Any 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>
            <a:spLocks noGrp="1"/>
          </p:cNvSpPr>
          <p:nvPr>
            <p:ph type="ctrTitle"/>
          </p:nvPr>
        </p:nvSpPr>
        <p:spPr>
          <a:xfrm>
            <a:off x="0" y="108975"/>
            <a:ext cx="46314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Agenda for Today’s Presentation</a:t>
            </a:r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body" idx="4294967295"/>
          </p:nvPr>
        </p:nvSpPr>
        <p:spPr>
          <a:xfrm>
            <a:off x="4961300" y="8766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Basket?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Our initial scope.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What is Jam Basket today?</a:t>
            </a:r>
            <a:endParaRPr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Includes a demo!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The Post-Mortem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rabicParenR"/>
            </a:pPr>
            <a:r>
              <a:rPr lang="en"/>
              <a:t>Questions and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a Jam?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496650" y="526350"/>
            <a:ext cx="5130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Game Jam (n.):</a:t>
            </a:r>
            <a:endParaRPr sz="36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competition among video game developers to make a themed video game in a short period of time.</a:t>
            </a:r>
            <a:endParaRPr sz="3600"/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925" y="1485150"/>
            <a:ext cx="3211949" cy="217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>
            <a:spLocks noGrp="1"/>
          </p:cNvSpPr>
          <p:nvPr>
            <p:ph type="title" idx="4294967295"/>
          </p:nvPr>
        </p:nvSpPr>
        <p:spPr>
          <a:xfrm>
            <a:off x="-873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How have others addressed this phenomenon?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025" y="1172025"/>
            <a:ext cx="2799450" cy="2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Our Competition:  itch.io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342" name="Google Shape;342;p27"/>
          <p:cNvSpPr txBox="1">
            <a:spLocks noGrp="1"/>
          </p:cNvSpPr>
          <p:nvPr>
            <p:ph type="body" idx="4294967295"/>
          </p:nvPr>
        </p:nvSpPr>
        <p:spPr>
          <a:xfrm>
            <a:off x="413175" y="1058575"/>
            <a:ext cx="3771300" cy="2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itch.io is predominantly a games marketplace where users create and sell indie games. Itch.io also has the infrastructure to facilitate other peoples’ Game Jams.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00" y="3664488"/>
            <a:ext cx="3190974" cy="9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862" y="1246331"/>
            <a:ext cx="3846850" cy="21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What does Jam Basket do better?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 idx="4294967295"/>
          </p:nvPr>
        </p:nvSpPr>
        <p:spPr>
          <a:xfrm>
            <a:off x="535950" y="526350"/>
            <a:ext cx="8051100" cy="32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Jam Basket is a web application which seeks to provide a two-in-one Jam Platform and Project Portfolio service.</a:t>
            </a:r>
            <a:endParaRPr sz="4800"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 idx="4294967295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Wh</a:t>
            </a:r>
            <a:r>
              <a:rPr lang="en-US" sz="6000" dirty="0"/>
              <a:t>at was our initial vision for Jam Basket?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160713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276</Words>
  <Application>Microsoft Office PowerPoint</Application>
  <PresentationFormat>On-screen Show (16:9)</PresentationFormat>
  <Paragraphs>27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Fira Sans</vt:lpstr>
      <vt:lpstr>Fira Sans Light</vt:lpstr>
      <vt:lpstr>Fugaz One</vt:lpstr>
      <vt:lpstr>Verges template</vt:lpstr>
      <vt:lpstr>PowerPoint Presentation</vt:lpstr>
      <vt:lpstr>The Agenda for Today’s Presentation</vt:lpstr>
      <vt:lpstr>What is a Jam?</vt:lpstr>
      <vt:lpstr>Game Jam (n.): A competition among video game developers to make a themed video game in a short period of time.</vt:lpstr>
      <vt:lpstr>How have others addressed this phenomenon?</vt:lpstr>
      <vt:lpstr>Our Competition:  itch.io</vt:lpstr>
      <vt:lpstr>What does Jam Basket do better?</vt:lpstr>
      <vt:lpstr>Jam Basket is a web application which seeks to provide a two-in-one Jam Platform and Project Portfolio service.</vt:lpstr>
      <vt:lpstr>What was our initial vision for Jam Basket?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Jam Basket today?</vt:lpstr>
      <vt:lpstr>POSTMORTEM</vt:lpstr>
      <vt:lpstr>Where did we struggle?  What did we learn?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dyerj</cp:lastModifiedBy>
  <cp:revision>2</cp:revision>
  <dcterms:modified xsi:type="dcterms:W3CDTF">2019-12-05T16:38:45Z</dcterms:modified>
</cp:coreProperties>
</file>